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603000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55" d="100"/>
          <a:sy n="155" d="100"/>
        </p:scale>
        <p:origin x="150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CC45D55C-93C2-4F7F-9D9F-2D709C139FF1}"/>
    <pc:docChg chg="modSld">
      <pc:chgData name="Nicole Sampers" userId="35532f12-a9b4-4a5d-ae0f-8365c724a530" providerId="ADAL" clId="{CC45D55C-93C2-4F7F-9D9F-2D709C139FF1}" dt="2024-11-05T13:30:05.149" v="1" actId="20577"/>
      <pc:docMkLst>
        <pc:docMk/>
      </pc:docMkLst>
      <pc:sldChg chg="modSp mod">
        <pc:chgData name="Nicole Sampers" userId="35532f12-a9b4-4a5d-ae0f-8365c724a530" providerId="ADAL" clId="{CC45D55C-93C2-4F7F-9D9F-2D709C139FF1}" dt="2024-11-05T13:30:05.149" v="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CC45D55C-93C2-4F7F-9D9F-2D709C139FF1}" dt="2024-11-05T13:30:05.149" v="1" actId="20577"/>
          <ac:spMkLst>
            <pc:docMk/>
            <pc:sldMk cId="628199073" sldId="444"/>
            <ac:spMk id="2" creationId="{F5634D3A-EBF7-3F3D-062F-378A0E2FC29F}"/>
          </ac:spMkLst>
        </pc:spChg>
      </pc:sldChg>
    </pc:docChg>
  </pc:docChgLst>
  <pc:docChgLst>
    <pc:chgData name="Nicole Sampers" userId="35532f12-a9b4-4a5d-ae0f-8365c724a530" providerId="ADAL" clId="{7840BFD2-3D8E-436F-B372-852A31B8D2E6}"/>
    <pc:docChg chg="modSld">
      <pc:chgData name="Nicole Sampers" userId="35532f12-a9b4-4a5d-ae0f-8365c724a530" providerId="ADAL" clId="{7840BFD2-3D8E-436F-B372-852A31B8D2E6}" dt="2024-10-29T13:19:12.865" v="33"/>
      <pc:docMkLst>
        <pc:docMk/>
      </pc:docMkLst>
      <pc:sldChg chg="modSp">
        <pc:chgData name="Nicole Sampers" userId="35532f12-a9b4-4a5d-ae0f-8365c724a530" providerId="ADAL" clId="{7840BFD2-3D8E-436F-B372-852A31B8D2E6}" dt="2024-10-29T13:19:12.865" v="33"/>
        <pc:sldMkLst>
          <pc:docMk/>
          <pc:sldMk cId="1657281229" sldId="377"/>
        </pc:sldMkLst>
        <pc:spChg chg="mod">
          <ac:chgData name="Nicole Sampers" userId="35532f12-a9b4-4a5d-ae0f-8365c724a530" providerId="ADAL" clId="{7840BFD2-3D8E-436F-B372-852A31B8D2E6}" dt="2024-10-29T13:19:08.362" v="21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7840BFD2-3D8E-436F-B372-852A31B8D2E6}" dt="2024-10-29T13:19:10.378" v="27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7840BFD2-3D8E-436F-B372-852A31B8D2E6}" dt="2024-10-29T13:19:12.865" v="33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7840BFD2-3D8E-436F-B372-852A31B8D2E6}" dt="2024-10-29T13:19:01.312" v="15" actId="3064"/>
        <pc:sldMkLst>
          <pc:docMk/>
          <pc:sldMk cId="628199073" sldId="444"/>
        </pc:sldMkLst>
        <pc:spChg chg="mod">
          <ac:chgData name="Nicole Sampers" userId="35532f12-a9b4-4a5d-ae0f-8365c724a530" providerId="ADAL" clId="{7840BFD2-3D8E-436F-B372-852A31B8D2E6}" dt="2024-10-29T13:19:01.312" v="15" actId="3064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7840BFD2-3D8E-436F-B372-852A31B8D2E6}" dt="2024-10-29T13:18:47.743" v="9"/>
          <ac:spMkLst>
            <pc:docMk/>
            <pc:sldMk cId="628199073" sldId="444"/>
            <ac:spMk id="5" creationId="{AB086FA3-2A9A-26DD-EE99-87F5786AFEB2}"/>
          </ac:spMkLst>
        </pc:spChg>
      </pc:sldChg>
    </pc:docChg>
  </pc:docChgLst>
  <pc:docChgLst>
    <pc:chgData name="Nicole Sampers" userId="35532f12-a9b4-4a5d-ae0f-8365c724a530" providerId="ADAL" clId="{574EE340-B0BF-4307-8898-334C674BF1F1}"/>
    <pc:docChg chg="undo redo custSel modSld">
      <pc:chgData name="Nicole Sampers" userId="35532f12-a9b4-4a5d-ae0f-8365c724a530" providerId="ADAL" clId="{574EE340-B0BF-4307-8898-334C674BF1F1}" dt="2024-04-29T13:10:30.880" v="18" actId="1076"/>
      <pc:docMkLst>
        <pc:docMk/>
      </pc:docMkLst>
      <pc:sldChg chg="addSp delSp modSp mod">
        <pc:chgData name="Nicole Sampers" userId="35532f12-a9b4-4a5d-ae0f-8365c724a530" providerId="ADAL" clId="{574EE340-B0BF-4307-8898-334C674BF1F1}" dt="2024-04-29T13:10:30.880" v="18" actId="1076"/>
        <pc:sldMkLst>
          <pc:docMk/>
          <pc:sldMk cId="0" sldId="386"/>
        </pc:sldMkLst>
        <pc:spChg chg="add mod">
          <ac:chgData name="Nicole Sampers" userId="35532f12-a9b4-4a5d-ae0f-8365c724a530" providerId="ADAL" clId="{574EE340-B0BF-4307-8898-334C674BF1F1}" dt="2024-04-29T13:10:30.880" v="18" actId="1076"/>
          <ac:spMkLst>
            <pc:docMk/>
            <pc:sldMk cId="0" sldId="386"/>
            <ac:spMk id="2" creationId="{83D7C39E-0C1F-DE0A-ED3B-FCCD567B1E70}"/>
          </ac:spMkLst>
        </pc:spChg>
        <pc:spChg chg="add del">
          <ac:chgData name="Nicole Sampers" userId="35532f12-a9b4-4a5d-ae0f-8365c724a530" providerId="ADAL" clId="{574EE340-B0BF-4307-8898-334C674BF1F1}" dt="2024-04-29T13:08:52.548" v="10" actId="22"/>
          <ac:spMkLst>
            <pc:docMk/>
            <pc:sldMk cId="0" sldId="386"/>
            <ac:spMk id="6" creationId="{B8D67F5F-4536-03F7-A7F2-2653AD2D8884}"/>
          </ac:spMkLst>
        </pc:spChg>
        <pc:spChg chg="mod">
          <ac:chgData name="Nicole Sampers" userId="35532f12-a9b4-4a5d-ae0f-8365c724a530" providerId="ADAL" clId="{574EE340-B0BF-4307-8898-334C674BF1F1}" dt="2024-04-29T13:10:01.887" v="15" actId="1076"/>
          <ac:spMkLst>
            <pc:docMk/>
            <pc:sldMk cId="0" sldId="386"/>
            <ac:spMk id="55" creationId="{00000000-0000-0000-0000-000000000000}"/>
          </ac:spMkLst>
        </pc:spChg>
        <pc:picChg chg="del">
          <ac:chgData name="Nicole Sampers" userId="35532f12-a9b4-4a5d-ae0f-8365c724a530" providerId="ADAL" clId="{574EE340-B0BF-4307-8898-334C674BF1F1}" dt="2024-04-29T13:09:34.756" v="11" actId="478"/>
          <ac:picMkLst>
            <pc:docMk/>
            <pc:sldMk cId="0" sldId="386"/>
            <ac:picMk id="4" creationId="{956F1AE1-A6D6-EF51-B98D-37EC38C35895}"/>
          </ac:picMkLst>
        </pc:picChg>
        <pc:picChg chg="add mod">
          <ac:chgData name="Nicole Sampers" userId="35532f12-a9b4-4a5d-ae0f-8365c724a530" providerId="ADAL" clId="{574EE340-B0BF-4307-8898-334C674BF1F1}" dt="2024-04-29T13:10:01.533" v="14" actId="1076"/>
          <ac:picMkLst>
            <pc:docMk/>
            <pc:sldMk cId="0" sldId="386"/>
            <ac:picMk id="9" creationId="{26235F6C-19CD-A089-514D-53D413BD02E0}"/>
          </ac:picMkLst>
        </pc:picChg>
      </pc:sldChg>
      <pc:sldChg chg="addSp delSp modSp mod">
        <pc:chgData name="Nicole Sampers" userId="35532f12-a9b4-4a5d-ae0f-8365c724a530" providerId="ADAL" clId="{574EE340-B0BF-4307-8898-334C674BF1F1}" dt="2024-04-29T13:10:12.541" v="17"/>
        <pc:sldMkLst>
          <pc:docMk/>
          <pc:sldMk cId="2030764438" sldId="393"/>
        </pc:sldMkLst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2" creationId="{62E6048D-5323-B3EC-B3CE-FAAFC4121A85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4" creationId="{642102F9-BDCE-87D6-2E51-34618D566DA4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5" creationId="{64BFAE2A-042D-5182-2B82-04B6E8570E8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6" creationId="{D1F0C409-FF41-CD7C-400F-01087EA02D6F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7" creationId="{4A8A1D41-044B-A8A1-12B6-78388755519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8" creationId="{E5581A70-6D7D-686B-B1F1-C62131738109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9" creationId="{1AE26E93-9F9D-D6B5-C09A-B3A33EED9B2E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0" creationId="{C71C9FA6-3B18-99F9-536A-B3712DEB745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1" creationId="{9CB81F44-9F12-3464-EF45-17EFE3A582A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2" creationId="{4FF64F60-BEB9-8FD8-B035-E1C5472A9232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4" creationId="{D28EEDE9-04D6-6943-8079-50217374E289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6" creationId="{B3667364-F45A-DF41-9BFB-FFA0DBB37111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7" creationId="{98551F6E-5C31-6547-9C6D-C8ACF712FDBF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8" creationId="{499E76A3-3C32-FF41-8B90-2A84986D5345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9" creationId="{197D710B-8D06-C141-8AE0-0A32A97D5DC7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0" creationId="{166C4409-AA34-054F-BB03-CC0EF5869BCE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1" creationId="{81A8CC43-ABED-AB4E-BABD-2A568D3213BA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2" creationId="{EFDA1717-2582-6248-A326-73B2A20B6340}"/>
          </ac:spMkLst>
        </pc:spChg>
        <pc:picChg chg="add del mod">
          <ac:chgData name="Nicole Sampers" userId="35532f12-a9b4-4a5d-ae0f-8365c724a530" providerId="ADAL" clId="{574EE340-B0BF-4307-8898-334C674BF1F1}" dt="2024-04-29T13:10:12.541" v="17"/>
          <ac:picMkLst>
            <pc:docMk/>
            <pc:sldMk cId="2030764438" sldId="393"/>
            <ac:picMk id="13" creationId="{FE5BA39B-B94A-5E0B-92E9-E81ABDD3392C}"/>
          </ac:picMkLst>
        </pc:picChg>
      </pc:sldChg>
      <pc:sldChg chg="modSp mod">
        <pc:chgData name="Nicole Sampers" userId="35532f12-a9b4-4a5d-ae0f-8365c724a530" providerId="ADAL" clId="{574EE340-B0BF-4307-8898-334C674BF1F1}" dt="2024-04-25T11:14:49.176" v="8" actId="20577"/>
        <pc:sldMkLst>
          <pc:docMk/>
          <pc:sldMk cId="628199073" sldId="444"/>
        </pc:sldMkLst>
        <pc:spChg chg="mod">
          <ac:chgData name="Nicole Sampers" userId="35532f12-a9b4-4a5d-ae0f-8365c724a530" providerId="ADAL" clId="{574EE340-B0BF-4307-8898-334C674BF1F1}" dt="2024-04-25T11:14:49.176" v="8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ancy Cheng" userId="a500e643-342a-4179-beff-a354abade1e8" providerId="ADAL" clId="{C6A3B128-EE08-4A94-BA9C-12F509A6E4AC}"/>
    <pc:docChg chg="modSld">
      <pc:chgData name="Nancy Cheng" userId="a500e643-342a-4179-beff-a354abade1e8" providerId="ADAL" clId="{C6A3B128-EE08-4A94-BA9C-12F509A6E4AC}" dt="2024-09-13T09:16:26.473" v="4" actId="20577"/>
      <pc:docMkLst>
        <pc:docMk/>
      </pc:docMkLst>
      <pc:sldChg chg="modSp mod">
        <pc:chgData name="Nancy Cheng" userId="a500e643-342a-4179-beff-a354abade1e8" providerId="ADAL" clId="{C6A3B128-EE08-4A94-BA9C-12F509A6E4AC}" dt="2024-09-13T09:16:26.473" v="4" actId="20577"/>
        <pc:sldMkLst>
          <pc:docMk/>
          <pc:sldMk cId="2030764438" sldId="393"/>
        </pc:sldMkLst>
        <pc:spChg chg="mod">
          <ac:chgData name="Nancy Cheng" userId="a500e643-342a-4179-beff-a354abade1e8" providerId="ADAL" clId="{C6A3B128-EE08-4A94-BA9C-12F509A6E4AC}" dt="2024-09-13T09:16:22.041" v="1" actId="20577"/>
          <ac:spMkLst>
            <pc:docMk/>
            <pc:sldMk cId="2030764438" sldId="393"/>
            <ac:spMk id="2" creationId="{62E6048D-5323-B3EC-B3CE-FAAFC4121A85}"/>
          </ac:spMkLst>
        </pc:spChg>
        <pc:spChg chg="mod">
          <ac:chgData name="Nancy Cheng" userId="a500e643-342a-4179-beff-a354abade1e8" providerId="ADAL" clId="{C6A3B128-EE08-4A94-BA9C-12F509A6E4AC}" dt="2024-09-13T09:16:23.406" v="2" actId="20577"/>
          <ac:spMkLst>
            <pc:docMk/>
            <pc:sldMk cId="2030764438" sldId="393"/>
            <ac:spMk id="5" creationId="{64BFAE2A-042D-5182-2B82-04B6E8570E81}"/>
          </ac:spMkLst>
        </pc:spChg>
        <pc:spChg chg="mod">
          <ac:chgData name="Nancy Cheng" userId="a500e643-342a-4179-beff-a354abade1e8" providerId="ADAL" clId="{C6A3B128-EE08-4A94-BA9C-12F509A6E4AC}" dt="2024-09-13T09:16:24.718" v="3" actId="20577"/>
          <ac:spMkLst>
            <pc:docMk/>
            <pc:sldMk cId="2030764438" sldId="393"/>
            <ac:spMk id="7" creationId="{4A8A1D41-044B-A8A1-12B6-783887555191}"/>
          </ac:spMkLst>
        </pc:spChg>
        <pc:spChg chg="mod">
          <ac:chgData name="Nancy Cheng" userId="a500e643-342a-4179-beff-a354abade1e8" providerId="ADAL" clId="{C6A3B128-EE08-4A94-BA9C-12F509A6E4AC}" dt="2024-09-13T09:16:26.473" v="4" actId="20577"/>
          <ac:spMkLst>
            <pc:docMk/>
            <pc:sldMk cId="2030764438" sldId="393"/>
            <ac:spMk id="8" creationId="{E5581A70-6D7D-686B-B1F1-C62131738109}"/>
          </ac:spMkLst>
        </pc:spChg>
        <pc:spChg chg="mod">
          <ac:chgData name="Nancy Cheng" userId="a500e643-342a-4179-beff-a354abade1e8" providerId="ADAL" clId="{C6A3B128-EE08-4A94-BA9C-12F509A6E4AC}" dt="2024-09-13T09:16:20.691" v="0" actId="20577"/>
          <ac:spMkLst>
            <pc:docMk/>
            <pc:sldMk cId="2030764438" sldId="393"/>
            <ac:spMk id="11" creationId="{9CB81F44-9F12-3464-EF45-17EFE3A582A3}"/>
          </ac:spMkLst>
        </pc:spChg>
      </pc:sldChg>
    </pc:docChg>
  </pc:docChgLst>
  <pc:docChgLst>
    <pc:chgData name="Nicole Sampers" userId="35532f12-a9b4-4a5d-ae0f-8365c724a530" providerId="ADAL" clId="{3A7E10D6-8A15-455A-9E40-65A42FE63F7E}"/>
    <pc:docChg chg="custSel modSld">
      <pc:chgData name="Nicole Sampers" userId="35532f12-a9b4-4a5d-ae0f-8365c724a530" providerId="ADAL" clId="{3A7E10D6-8A15-455A-9E40-65A42FE63F7E}" dt="2024-11-15T13:05:44.848" v="17" actId="207"/>
      <pc:docMkLst>
        <pc:docMk/>
      </pc:docMkLst>
      <pc:sldChg chg="delSp modSp mod">
        <pc:chgData name="Nicole Sampers" userId="35532f12-a9b4-4a5d-ae0f-8365c724a530" providerId="ADAL" clId="{3A7E10D6-8A15-455A-9E40-65A42FE63F7E}" dt="2024-11-15T13:05:44.848" v="17" actId="207"/>
        <pc:sldMkLst>
          <pc:docMk/>
          <pc:sldMk cId="2030764438" sldId="393"/>
        </pc:sldMkLst>
        <pc:spChg chg="mod">
          <ac:chgData name="Nicole Sampers" userId="35532f12-a9b4-4a5d-ae0f-8365c724a530" providerId="ADAL" clId="{3A7E10D6-8A15-455A-9E40-65A42FE63F7E}" dt="2024-11-15T13:05:30.244" v="11" actId="20577"/>
          <ac:spMkLst>
            <pc:docMk/>
            <pc:sldMk cId="2030764438" sldId="393"/>
            <ac:spMk id="2" creationId="{62E6048D-5323-B3EC-B3CE-FAAFC4121A85}"/>
          </ac:spMkLst>
        </pc:spChg>
        <pc:spChg chg="del">
          <ac:chgData name="Nicole Sampers" userId="35532f12-a9b4-4a5d-ae0f-8365c724a530" providerId="ADAL" clId="{3A7E10D6-8A15-455A-9E40-65A42FE63F7E}" dt="2024-11-15T13:04:59.735" v="1" actId="478"/>
          <ac:spMkLst>
            <pc:docMk/>
            <pc:sldMk cId="2030764438" sldId="393"/>
            <ac:spMk id="4" creationId="{642102F9-BDCE-87D6-2E51-34618D566DA4}"/>
          </ac:spMkLst>
        </pc:spChg>
        <pc:spChg chg="mod">
          <ac:chgData name="Nicole Sampers" userId="35532f12-a9b4-4a5d-ae0f-8365c724a530" providerId="ADAL" clId="{3A7E10D6-8A15-455A-9E40-65A42FE63F7E}" dt="2024-11-15T13:05:44.848" v="17" actId="207"/>
          <ac:spMkLst>
            <pc:docMk/>
            <pc:sldMk cId="2030764438" sldId="393"/>
            <ac:spMk id="5" creationId="{64BFAE2A-042D-5182-2B82-04B6E8570E81}"/>
          </ac:spMkLst>
        </pc:spChg>
        <pc:spChg chg="del">
          <ac:chgData name="Nicole Sampers" userId="35532f12-a9b4-4a5d-ae0f-8365c724a530" providerId="ADAL" clId="{3A7E10D6-8A15-455A-9E40-65A42FE63F7E}" dt="2024-11-15T13:05:00.776" v="2" actId="478"/>
          <ac:spMkLst>
            <pc:docMk/>
            <pc:sldMk cId="2030764438" sldId="393"/>
            <ac:spMk id="6" creationId="{D1F0C409-FF41-CD7C-400F-01087EA02D6F}"/>
          </ac:spMkLst>
        </pc:spChg>
        <pc:spChg chg="mod">
          <ac:chgData name="Nicole Sampers" userId="35532f12-a9b4-4a5d-ae0f-8365c724a530" providerId="ADAL" clId="{3A7E10D6-8A15-455A-9E40-65A42FE63F7E}" dt="2024-11-15T13:05:44.848" v="17" actId="207"/>
          <ac:spMkLst>
            <pc:docMk/>
            <pc:sldMk cId="2030764438" sldId="393"/>
            <ac:spMk id="7" creationId="{4A8A1D41-044B-A8A1-12B6-783887555191}"/>
          </ac:spMkLst>
        </pc:spChg>
        <pc:spChg chg="mod">
          <ac:chgData name="Nicole Sampers" userId="35532f12-a9b4-4a5d-ae0f-8365c724a530" providerId="ADAL" clId="{3A7E10D6-8A15-455A-9E40-65A42FE63F7E}" dt="2024-11-15T13:05:44.848" v="17" actId="207"/>
          <ac:spMkLst>
            <pc:docMk/>
            <pc:sldMk cId="2030764438" sldId="393"/>
            <ac:spMk id="8" creationId="{E5581A70-6D7D-686B-B1F1-C62131738109}"/>
          </ac:spMkLst>
        </pc:spChg>
        <pc:spChg chg="del">
          <ac:chgData name="Nicole Sampers" userId="35532f12-a9b4-4a5d-ae0f-8365c724a530" providerId="ADAL" clId="{3A7E10D6-8A15-455A-9E40-65A42FE63F7E}" dt="2024-11-15T13:05:02.045" v="3" actId="478"/>
          <ac:spMkLst>
            <pc:docMk/>
            <pc:sldMk cId="2030764438" sldId="393"/>
            <ac:spMk id="9" creationId="{1AE26E93-9F9D-D6B5-C09A-B3A33EED9B2E}"/>
          </ac:spMkLst>
        </pc:spChg>
        <pc:spChg chg="del">
          <ac:chgData name="Nicole Sampers" userId="35532f12-a9b4-4a5d-ae0f-8365c724a530" providerId="ADAL" clId="{3A7E10D6-8A15-455A-9E40-65A42FE63F7E}" dt="2024-11-15T13:05:03.640" v="4" actId="478"/>
          <ac:spMkLst>
            <pc:docMk/>
            <pc:sldMk cId="2030764438" sldId="393"/>
            <ac:spMk id="10" creationId="{C71C9FA6-3B18-99F9-536A-B3712DEB7453}"/>
          </ac:spMkLst>
        </pc:spChg>
        <pc:spChg chg="mod">
          <ac:chgData name="Nicole Sampers" userId="35532f12-a9b4-4a5d-ae0f-8365c724a530" providerId="ADAL" clId="{3A7E10D6-8A15-455A-9E40-65A42FE63F7E}" dt="2024-11-15T13:05:18.334" v="7" actId="207"/>
          <ac:spMkLst>
            <pc:docMk/>
            <pc:sldMk cId="2030764438" sldId="393"/>
            <ac:spMk id="11" creationId="{9CB81F44-9F12-3464-EF45-17EFE3A582A3}"/>
          </ac:spMkLst>
        </pc:spChg>
        <pc:spChg chg="del">
          <ac:chgData name="Nicole Sampers" userId="35532f12-a9b4-4a5d-ae0f-8365c724a530" providerId="ADAL" clId="{3A7E10D6-8A15-455A-9E40-65A42FE63F7E}" dt="2024-11-15T13:04:57.176" v="0" actId="478"/>
          <ac:spMkLst>
            <pc:docMk/>
            <pc:sldMk cId="2030764438" sldId="393"/>
            <ac:spMk id="12" creationId="{4FF64F60-BEB9-8FD8-B035-E1C5472A9232}"/>
          </ac:spMkLst>
        </pc:spChg>
      </pc:sldChg>
    </pc:docChg>
  </pc:docChgLst>
  <pc:docChgLst>
    <pc:chgData name="Nicole Sampers" userId="35532f12-a9b4-4a5d-ae0f-8365c724a530" providerId="ADAL" clId="{8A2D019D-B62D-4AE5-A371-12CF24CEEE7B}"/>
    <pc:docChg chg="modSld">
      <pc:chgData name="Nicole Sampers" userId="35532f12-a9b4-4a5d-ae0f-8365c724a530" providerId="ADAL" clId="{8A2D019D-B62D-4AE5-A371-12CF24CEEE7B}" dt="2024-06-21T10:57:25.040" v="13" actId="3064"/>
      <pc:docMkLst>
        <pc:docMk/>
      </pc:docMkLst>
      <pc:sldChg chg="modSp mod">
        <pc:chgData name="Nicole Sampers" userId="35532f12-a9b4-4a5d-ae0f-8365c724a530" providerId="ADAL" clId="{8A2D019D-B62D-4AE5-A371-12CF24CEEE7B}" dt="2024-06-21T10:57:25.040" v="13" actId="3064"/>
        <pc:sldMkLst>
          <pc:docMk/>
          <pc:sldMk cId="1657281229" sldId="377"/>
        </pc:sldMkLst>
        <pc:spChg chg="mod">
          <ac:chgData name="Nicole Sampers" userId="35532f12-a9b4-4a5d-ae0f-8365c724a530" providerId="ADAL" clId="{8A2D019D-B62D-4AE5-A371-12CF24CEEE7B}" dt="2024-06-21T10:57:10.921" v="7" actId="3064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8A2D019D-B62D-4AE5-A371-12CF24CEEE7B}" dt="2024-06-21T10:57:20.344" v="10" actId="3064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8A2D019D-B62D-4AE5-A371-12CF24CEEE7B}" dt="2024-06-21T10:57:25.040" v="13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8A2D019D-B62D-4AE5-A371-12CF24CEEE7B}" dt="2024-06-21T10:56:38.477" v="1" actId="14100"/>
        <pc:sldMkLst>
          <pc:docMk/>
          <pc:sldMk cId="0" sldId="386"/>
        </pc:sldMkLst>
        <pc:spChg chg="mod">
          <ac:chgData name="Nicole Sampers" userId="35532f12-a9b4-4a5d-ae0f-8365c724a530" providerId="ADAL" clId="{8A2D019D-B62D-4AE5-A371-12CF24CEEE7B}" dt="2024-06-21T10:56:26.951" v="0" actId="14100"/>
          <ac:spMkLst>
            <pc:docMk/>
            <pc:sldMk cId="0" sldId="386"/>
            <ac:spMk id="2" creationId="{83D7C39E-0C1F-DE0A-ED3B-FCCD567B1E70}"/>
          </ac:spMkLst>
        </pc:spChg>
        <pc:picChg chg="mod">
          <ac:chgData name="Nicole Sampers" userId="35532f12-a9b4-4a5d-ae0f-8365c724a530" providerId="ADAL" clId="{8A2D019D-B62D-4AE5-A371-12CF24CEEE7B}" dt="2024-06-21T10:56:38.477" v="1" actId="14100"/>
          <ac:picMkLst>
            <pc:docMk/>
            <pc:sldMk cId="0" sldId="386"/>
            <ac:picMk id="9" creationId="{26235F6C-19CD-A089-514D-53D413BD02E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11/15/2024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9215" y="2688659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4539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892536"/>
            <a:ext cx="2201327" cy="967480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sz="11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3D7C39E-0C1F-DE0A-ED3B-FCCD567B1E70}"/>
              </a:ext>
            </a:extLst>
          </p:cNvPr>
          <p:cNvSpPr txBox="1"/>
          <p:nvPr/>
        </p:nvSpPr>
        <p:spPr>
          <a:xfrm>
            <a:off x="5471160" y="4356657"/>
            <a:ext cx="3144636" cy="492443"/>
          </a:xfrm>
          <a:prstGeom prst="rect">
            <a:avLst/>
          </a:prstGeom>
          <a:noFill/>
          <a:ln>
            <a:solidFill>
              <a:srgbClr val="603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Gemaakt door:</a:t>
            </a:r>
          </a:p>
          <a:p>
            <a:endParaRPr lang="nl-NL" dirty="0"/>
          </a:p>
        </p:txBody>
      </p:sp>
      <p:pic>
        <p:nvPicPr>
          <p:cNvPr id="9" name="Afbeelding 8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26235F6C-19CD-A089-514D-53D413BD0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018" y="358561"/>
            <a:ext cx="1222281" cy="616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62E6048D-5323-B3EC-B3CE-FAAFC4121A85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rgbClr val="5482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64BFAE2A-042D-5182-2B82-04B6E8570E81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nl-NL" sz="1200" b="1" dirty="0">
                <a:solidFill>
                  <a:srgbClr val="5482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4A8A1D41-044B-A8A1-12B6-783887555191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rgbClr val="5482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64;p14">
            <a:extLst>
              <a:ext uri="{FF2B5EF4-FFF2-40B4-BE49-F238E27FC236}">
                <a16:creationId xmlns:a16="http://schemas.microsoft.com/office/drawing/2014/main" id="{E5581A70-6D7D-686B-B1F1-C62131738109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rgbClr val="5482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(120 min.)</a:t>
            </a: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60;p14">
            <a:extLst>
              <a:ext uri="{FF2B5EF4-FFF2-40B4-BE49-F238E27FC236}">
                <a16:creationId xmlns:a16="http://schemas.microsoft.com/office/drawing/2014/main" id="{9CB81F44-9F12-3464-EF45-17EFE3A582A3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rgbClr val="5482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Laar: winkelmanager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4112739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</a:t>
            </a:r>
            <a:r>
              <a:rPr lang="nl-NL" sz="12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om 12.45 </a:t>
            </a:r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uur weer verder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3072AE-9491-4514-B1FF-5876011D6991}"/>
</file>

<file path=customXml/itemProps3.xml><?xml version="1.0" encoding="utf-8"?>
<ds:datastoreItem xmlns:ds="http://schemas.openxmlformats.org/officeDocument/2006/customXml" ds:itemID="{D9064179-850E-44E4-BCA1-A8B876727178}">
  <ds:schemaRefs>
    <ds:schemaRef ds:uri="http://schemas.microsoft.com/office/2006/metadata/properties"/>
    <ds:schemaRef ds:uri="http://schemas.microsoft.com/office/infopath/2007/PartnerControls"/>
    <ds:schemaRef ds:uri="d750a8c4-aed0-4732-ae6b-878329445fda"/>
    <ds:schemaRef ds:uri="f84c3222-95fc-4125-b436-65e5003bd07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8457</TotalTime>
  <Words>225</Words>
  <Application>Microsoft Office PowerPoint</Application>
  <PresentationFormat>Diavoorstelling (16:9)</PresentationFormat>
  <Paragraphs>115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Aharoni</vt:lpstr>
      <vt:lpstr>Raleway</vt:lpstr>
      <vt:lpstr>Verdana</vt:lpstr>
      <vt:lpstr>Wingdings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Werkgroep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2024-11-15T13:05:45Z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